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1" autoAdjust="0"/>
    <p:restoredTop sz="94660"/>
  </p:normalViewPr>
  <p:slideViewPr>
    <p:cSldViewPr snapToGrid="0">
      <p:cViewPr varScale="1">
        <p:scale>
          <a:sx n="76" d="100"/>
          <a:sy n="76" d="100"/>
        </p:scale>
        <p:origin x="8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14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6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46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1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46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02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11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11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382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66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97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8084E-73E6-42B3-83A1-B0C7F2698F6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41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F6ED1-676D-0733-9126-08BAE234E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0C3F53-301E-6C60-9273-753EF8DB4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180000"/>
            <a:ext cx="7740000" cy="1440000"/>
          </a:xfrm>
        </p:spPr>
        <p:txBody>
          <a:bodyPr>
            <a:normAutofit/>
          </a:bodyPr>
          <a:lstStyle/>
          <a:p>
            <a: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計量生物学会</a:t>
            </a:r>
            <a:b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FDD503B4-7BA6-4F84-7DBB-826853A2B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927558"/>
              </p:ext>
            </p:extLst>
          </p:nvPr>
        </p:nvGraphicFramePr>
        <p:xfrm>
          <a:off x="1080000" y="3096470"/>
          <a:ext cx="7020000" cy="3240000"/>
        </p:xfrm>
        <a:graphic>
          <a:graphicData uri="http://schemas.openxmlformats.org/drawingml/2006/table">
            <a:tbl>
              <a:tblPr/>
              <a:tblGrid>
                <a:gridCol w="2880000">
                  <a:extLst>
                    <a:ext uri="{9D8B030D-6E8A-4147-A177-3AD203B41FA5}">
                      <a16:colId xmlns:a16="http://schemas.microsoft.com/office/drawing/2014/main" val="3891333888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855142887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307568588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D0D0D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該当の状況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D0D0D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企業名・団体名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05099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①顧問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643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②株保有・利益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66302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③特許使用料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3336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④講演料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5069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⑤原稿料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24244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⑥受託研究・共同研究費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44703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⑦奨学寄附金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55345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⑧寄付講座所属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15048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⑨贈答品などの報酬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21052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3D3CC3D-A881-3BAE-7ECA-7F0C90794B11}"/>
              </a:ext>
            </a:extLst>
          </p:cNvPr>
          <p:cNvSpPr txBox="1"/>
          <p:nvPr/>
        </p:nvSpPr>
        <p:spPr>
          <a:xfrm>
            <a:off x="720000" y="1728000"/>
            <a:ext cx="720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			</a:t>
            </a:r>
            <a:r>
              <a:rPr kumimoji="1" lang="ja-JP" altLang="en-US" b="1" dirty="0"/>
              <a:t>演題名：</a:t>
            </a:r>
            <a:br>
              <a:rPr kumimoji="1" lang="en-US" altLang="ja-JP" b="1" dirty="0"/>
            </a:br>
            <a:r>
              <a:rPr kumimoji="1" lang="en-US" altLang="ja-JP" b="1" dirty="0"/>
              <a:t>			</a:t>
            </a:r>
            <a:r>
              <a:rPr kumimoji="1" lang="ja-JP" altLang="en-US" b="1" dirty="0"/>
              <a:t>筆頭演者：</a:t>
            </a:r>
            <a:endParaRPr kumimoji="1" lang="en-US" altLang="ja-JP" b="1" dirty="0"/>
          </a:p>
          <a:p>
            <a:r>
              <a:rPr kumimoji="1" lang="en-US" altLang="ja-JP" b="1" dirty="0"/>
              <a:t>			</a:t>
            </a:r>
            <a:r>
              <a:rPr kumimoji="1" lang="ja-JP" altLang="en-US" b="1" dirty="0"/>
              <a:t>所　　属：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1114308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101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日本計量生物学会 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秦 直人</dc:creator>
  <cp:lastModifiedBy>大庭　幸治</cp:lastModifiedBy>
  <cp:revision>4</cp:revision>
  <dcterms:created xsi:type="dcterms:W3CDTF">2016-09-07T03:23:56Z</dcterms:created>
  <dcterms:modified xsi:type="dcterms:W3CDTF">2026-04-28T02:13:58Z</dcterms:modified>
</cp:coreProperties>
</file>