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AF606853-7671-496A-8E4F-DF71F8EC918B}" styleName="濃色スタイル 1 - アクセント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21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084E-73E6-42B3-83A1-B0C7F2698F64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A71C-D148-4376-B7FC-270375B740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0146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084E-73E6-42B3-83A1-B0C7F2698F64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A71C-D148-4376-B7FC-270375B740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8507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084E-73E6-42B3-83A1-B0C7F2698F64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A71C-D148-4376-B7FC-270375B740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5788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084E-73E6-42B3-83A1-B0C7F2698F64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A71C-D148-4376-B7FC-270375B740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9991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084E-73E6-42B3-83A1-B0C7F2698F64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A71C-D148-4376-B7FC-270375B740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8767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084E-73E6-42B3-83A1-B0C7F2698F64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A71C-D148-4376-B7FC-270375B740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5391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084E-73E6-42B3-83A1-B0C7F2698F64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A71C-D148-4376-B7FC-270375B740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2778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084E-73E6-42B3-83A1-B0C7F2698F64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A71C-D148-4376-B7FC-270375B740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866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084E-73E6-42B3-83A1-B0C7F2698F64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A71C-D148-4376-B7FC-270375B740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3737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084E-73E6-42B3-83A1-B0C7F2698F64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A71C-D148-4376-B7FC-270375B740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1937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084E-73E6-42B3-83A1-B0C7F2698F64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A71C-D148-4376-B7FC-270375B740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8098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8084E-73E6-42B3-83A1-B0C7F2698F64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3A71C-D148-4376-B7FC-270375B740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628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3F6ED1-676D-0733-9126-08BAE234E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0C3F53-301E-6C60-9273-753EF8DB41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4000" y="180000"/>
            <a:ext cx="7740000" cy="1440000"/>
          </a:xfrm>
        </p:spPr>
        <p:txBody>
          <a:bodyPr>
            <a:normAutofit/>
          </a:bodyPr>
          <a:lstStyle/>
          <a:p>
            <a:r>
              <a:rPr lang="ja-JP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日本</a:t>
            </a:r>
            <a:r>
              <a:rPr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計量生物学会</a:t>
            </a:r>
            <a:br>
              <a:rPr lang="ja-JP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en-US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lang="ja-JP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開示</a:t>
            </a:r>
            <a:endParaRPr lang="ja-JP" altLang="en-US" sz="4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FDD503B4-7BA6-4F84-7DBB-826853A2BE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1927558"/>
              </p:ext>
            </p:extLst>
          </p:nvPr>
        </p:nvGraphicFramePr>
        <p:xfrm>
          <a:off x="2604000" y="3096470"/>
          <a:ext cx="7020000" cy="3240000"/>
        </p:xfrm>
        <a:graphic>
          <a:graphicData uri="http://schemas.openxmlformats.org/drawingml/2006/table">
            <a:tbl>
              <a:tblPr/>
              <a:tblGrid>
                <a:gridCol w="2880000">
                  <a:extLst>
                    <a:ext uri="{9D8B030D-6E8A-4147-A177-3AD203B41FA5}">
                      <a16:colId xmlns:a16="http://schemas.microsoft.com/office/drawing/2014/main" val="3891333888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1855142887"/>
                    </a:ext>
                  </a:extLst>
                </a:gridCol>
                <a:gridCol w="2880000">
                  <a:extLst>
                    <a:ext uri="{9D8B030D-6E8A-4147-A177-3AD203B41FA5}">
                      <a16:colId xmlns:a16="http://schemas.microsoft.com/office/drawing/2014/main" val="3075685881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800" b="1" i="0" u="none" strike="noStrike" dirty="0">
                          <a:solidFill>
                            <a:srgbClr val="0D0D0D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該当の状況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800" b="1" i="0" u="none" strike="noStrike" dirty="0">
                          <a:solidFill>
                            <a:srgbClr val="0D0D0D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企業名・団体名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8050999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①顧問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有・無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5643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②株保有・利益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有・無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366302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③特許使用料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有・無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573336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④講演料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有・無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365069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⑤原稿料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有・無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724244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⑥受託研究・共同研究費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有・無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3447039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⑦奨学寄附金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有・無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8553456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⑧寄付講座所属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有・無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315048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⑨贈答品などの報酬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有・無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9210521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3D3CC3D-A881-3BAE-7ECA-7F0C90794B11}"/>
              </a:ext>
            </a:extLst>
          </p:cNvPr>
          <p:cNvSpPr txBox="1"/>
          <p:nvPr/>
        </p:nvSpPr>
        <p:spPr>
          <a:xfrm>
            <a:off x="2244000" y="1728000"/>
            <a:ext cx="720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/>
              <a:t>			</a:t>
            </a:r>
            <a:r>
              <a:rPr kumimoji="1" lang="ja-JP" altLang="en-US" b="1" dirty="0"/>
              <a:t>演題名：</a:t>
            </a:r>
            <a:br>
              <a:rPr kumimoji="1" lang="en-US" altLang="ja-JP" b="1" dirty="0"/>
            </a:br>
            <a:r>
              <a:rPr kumimoji="1" lang="en-US" altLang="ja-JP" b="1" dirty="0"/>
              <a:t>			</a:t>
            </a:r>
            <a:r>
              <a:rPr kumimoji="1" lang="ja-JP" altLang="en-US" b="1" dirty="0"/>
              <a:t>筆頭演者：</a:t>
            </a:r>
            <a:endParaRPr kumimoji="1" lang="en-US" altLang="ja-JP" b="1" dirty="0"/>
          </a:p>
          <a:p>
            <a:r>
              <a:rPr kumimoji="1" lang="en-US" altLang="ja-JP" b="1" dirty="0"/>
              <a:t>			</a:t>
            </a:r>
            <a:r>
              <a:rPr kumimoji="1" lang="ja-JP" altLang="en-US" b="1" dirty="0"/>
              <a:t>所　　属：</a:t>
            </a:r>
            <a:endParaRPr kumimoji="1" lang="en-US" altLang="ja-JP" b="1" dirty="0"/>
          </a:p>
        </p:txBody>
      </p:sp>
    </p:spTree>
    <p:extLst>
      <p:ext uri="{BB962C8B-B14F-4D97-AF65-F5344CB8AC3E}">
        <p14:creationId xmlns:p14="http://schemas.microsoft.com/office/powerpoint/2010/main" val="11143086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45</TotalTime>
  <Words>101</Words>
  <Application>Microsoft Office PowerPoint</Application>
  <PresentationFormat>ワイド画面</PresentationFormat>
  <Paragraphs>33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2013 - 2022 テーマ</vt:lpstr>
      <vt:lpstr>日本計量生物学会 COI開示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秦 直人</dc:creator>
  <cp:lastModifiedBy>大庭　幸治</cp:lastModifiedBy>
  <cp:revision>5</cp:revision>
  <dcterms:created xsi:type="dcterms:W3CDTF">2016-09-07T03:23:56Z</dcterms:created>
  <dcterms:modified xsi:type="dcterms:W3CDTF">2026-04-28T02:14:46Z</dcterms:modified>
</cp:coreProperties>
</file>